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EE1F1-C8AC-D16A-D37E-542D23609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FAC72A-B190-F501-FE88-48A06BB5F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23D446-ADA6-CDBF-1CF0-24E31F50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1D75EA-7796-1F19-695F-F6AE97D6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E84FBB-F7A4-C3C0-6974-B70AFE4F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43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FD7E58-57C9-1BC1-F5EE-06FA5651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DC393D-EB5A-0F3C-4127-FD23E44A0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9E5ECA-6D2E-6523-A36D-2B850A0A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DD3334-6612-9A14-BA07-EA1E2B05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E262F-7D54-C90F-9912-52C66CE2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6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4F7E7A-F847-6CE5-6C44-5F765858B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CAC36C-0FB9-A619-B57D-83DA053B1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33FB2A-399D-1681-F0D2-4EC0432C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BA790C-4D2C-3809-A822-3C402D4E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A144E6-BFFE-C3A9-C59D-DE563F2E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97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F412D-9B45-C3E3-3B68-184DDABD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8675B-A812-3E64-A4FB-EF1CBF86D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A0BD72-EAA0-301E-B0F4-7D0D3A7A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33B85D-D6E2-976A-37A7-20B2718A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088F90-57CF-FABF-8A94-82704D2E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9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FC365-3A81-CC7C-DE48-E9593951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C4AB0-3357-9A72-DC1D-CAE7AA32A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0736A-EB04-30DE-2B0B-6DE0E0DA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33DA95-3A96-0EAB-984D-82BF3CE8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0BF724-7141-117F-ED35-863D847B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25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F4462-D465-0F1C-FD2A-D7664E4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FFEBD2-64CE-9612-9B90-283A86EA0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3D18C6-EC4E-7A1A-5442-7596CE1F8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23A76B-4A3F-060A-6DF2-D5CA61C3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D48838-AD0D-8499-EF0E-5F552284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28DF02-3BB7-00A9-412E-BAAFE703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79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23A85-62B1-FB27-0D47-93864BE37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D8463F-4460-26E2-AD69-EA102C50F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4060EA1-A5E2-211D-DA4A-D269FB6D5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F8A2A3-53D5-6274-64DE-0EC717C2A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5EE4FC-71AC-C7E7-0D62-0F6F95883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CC8F8A-4972-CE6F-3757-20DC153B6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B5F5CC-F54D-748D-326F-7B8870CE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10B9A5B-A744-1C71-A73A-33DC24FD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25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3FCA3F-3BD3-DF26-8676-664223AE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09419E-3DED-4D21-6306-16F06C0C8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465AFE-5AA8-A2D0-E623-39FAB62D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CDCBAC-7294-F420-044D-6B323E4F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16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AE4ABA-9ABE-C670-C289-0741547C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E75420-A939-4C92-F3CE-6588DEAA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2C020-D2FE-BF52-9931-C1818717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48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D82EB-C8E8-EDAF-2AC4-94BF8CD59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D6218F-3EC4-F9CF-D60A-9F82834F8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6549BE-1DD7-C1AD-C062-89918C754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82122B-1170-426B-710F-EE974426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B9A83-4A1B-419E-9A63-88B7FE2D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362B51-F652-183C-93C4-0DD080F7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79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6118C-9B5D-93C9-8742-D0B7DE32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2F88B9B-964B-8A62-D441-BE49FA18A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20BF76-0438-0A0B-06AE-864B7739C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648D1D-568E-307F-5016-32D63DB5A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1518AE-45A2-01DC-19A1-094AA320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8E86E-2036-324F-9B88-635F5A27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91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389988-06FF-5D19-CE44-1DA4BD36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5AEDFD-EEA0-BBBB-F0F0-6E22884D8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C808AA-19AB-D9BF-7F46-2D15EFCCF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8C2F91-399B-4071-865D-60F5EF313684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390DED-AA43-78E0-8632-94480FE76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A336FB-5E78-DCD1-A5CA-9FD66964C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2780C4-108F-4DA2-9FFB-EFFF54DFA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02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滑雪, 照片, 一群, 人们&#10;&#10;描述已自动生成">
            <a:extLst>
              <a:ext uri="{FF2B5EF4-FFF2-40B4-BE49-F238E27FC236}">
                <a16:creationId xmlns:a16="http://schemas.microsoft.com/office/drawing/2014/main" id="{AE885E53-EFA6-32E9-26EF-8EC2CFBA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101175"/>
            <a:ext cx="11906250" cy="4762500"/>
          </a:xfrm>
          <a:prstGeom prst="rect">
            <a:avLst/>
          </a:prstGeom>
        </p:spPr>
      </p:pic>
      <p:pic>
        <p:nvPicPr>
          <p:cNvPr id="7" name="图片 6" descr="图片包含 玩具, 乐高, 不同, 照片&#10;&#10;描述已自动生成">
            <a:extLst>
              <a:ext uri="{FF2B5EF4-FFF2-40B4-BE49-F238E27FC236}">
                <a16:creationId xmlns:a16="http://schemas.microsoft.com/office/drawing/2014/main" id="{012EE648-1A7F-B777-7E34-D3FC0F080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0"/>
            <a:ext cx="119062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89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Hanxue Liang</dc:creator>
  <cp:lastModifiedBy>Hanxue Liang</cp:lastModifiedBy>
  <cp:revision>1</cp:revision>
  <dcterms:created xsi:type="dcterms:W3CDTF">2024-12-09T12:45:33Z</dcterms:created>
  <dcterms:modified xsi:type="dcterms:W3CDTF">2024-12-09T12:46:49Z</dcterms:modified>
</cp:coreProperties>
</file>